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83" r:id="rId5"/>
    <p:sldId id="284" r:id="rId6"/>
    <p:sldId id="286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7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8" r:id="rId31"/>
    <p:sldId id="282" r:id="rId3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E91F0-4C7B-428F-B918-841F0904126E}" type="datetimeFigureOut">
              <a:rPr lang="es-ES" smtClean="0"/>
              <a:pPr/>
              <a:t>07/04/2025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AA597-1D10-4E4B-AD6A-2F62910CCE9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692696"/>
            <a:ext cx="6408712" cy="14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060848"/>
            <a:ext cx="5392922" cy="210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4365104"/>
            <a:ext cx="1203694" cy="127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4869160"/>
            <a:ext cx="1565201" cy="552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340768"/>
            <a:ext cx="5671521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692696"/>
            <a:ext cx="2553078" cy="152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852936"/>
            <a:ext cx="2915816" cy="16659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7452320" y="3284984"/>
            <a:ext cx="648072" cy="10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72400" y="3284984"/>
            <a:ext cx="648072" cy="10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04664"/>
            <a:ext cx="584475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712968" cy="59046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4467795" cy="23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717032"/>
            <a:ext cx="6670526" cy="2323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08920"/>
            <a:ext cx="2664296" cy="136815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797152"/>
            <a:ext cx="309048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8975" y="260648"/>
            <a:ext cx="591502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1767219" cy="315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149080"/>
            <a:ext cx="316835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404664"/>
            <a:ext cx="594425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365104"/>
            <a:ext cx="640871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tge 297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420888"/>
            <a:ext cx="2441006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060848"/>
            <a:ext cx="498849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620688"/>
            <a:ext cx="549879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132856"/>
            <a:ext cx="48482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772816"/>
            <a:ext cx="194421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509120"/>
            <a:ext cx="626469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404664"/>
            <a:ext cx="51054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4132128" cy="2178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340768"/>
            <a:ext cx="136815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700808"/>
            <a:ext cx="212372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509120"/>
            <a:ext cx="6120680" cy="2165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476672"/>
            <a:ext cx="5616624" cy="111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628800"/>
            <a:ext cx="5256584" cy="1801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149080"/>
            <a:ext cx="604867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708920"/>
            <a:ext cx="23241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60648"/>
            <a:ext cx="576940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716" y="908720"/>
            <a:ext cx="903428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08670"/>
            <a:ext cx="3657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365104"/>
            <a:ext cx="2458336" cy="163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2852936"/>
            <a:ext cx="595552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539552" y="1988841"/>
            <a:ext cx="223224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60648"/>
            <a:ext cx="6043619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705678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3568" y="5733256"/>
            <a:ext cx="795637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ca-ES" sz="1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Link ICAEN carta tipus : https://icaen.gencat.cat/web/.content/20_Energia/24_usos_energia/04_mobilitat/03_infraestrucutra_recarrega/20160616_CARTA_CARREGA_VINCULADA.DOCX</a:t>
            </a:r>
            <a:endParaRPr kumimoji="0" lang="ca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23528" y="76470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b="1" dirty="0" smtClean="0">
                <a:solidFill>
                  <a:srgbClr val="002060"/>
                </a:solidFill>
              </a:rPr>
              <a:t>     Llibre V del Codi Civil de Catalunya, relativa al Règim de Propietat Horitzontal</a:t>
            </a:r>
            <a:r>
              <a:rPr lang="es-ES" dirty="0" smtClean="0"/>
              <a:t> 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76464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548680"/>
            <a:ext cx="4716016" cy="4563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692696"/>
            <a:ext cx="2144277" cy="166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0648"/>
            <a:ext cx="5760640" cy="536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795338"/>
            <a:ext cx="557212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836712"/>
            <a:ext cx="5947207" cy="327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95536" y="90100"/>
            <a:ext cx="57539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2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Emplaçament i croquis de la instal·lació</a:t>
            </a:r>
            <a:endParaRPr kumimoji="0" lang="ca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 descr="À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51620" y="800709"/>
            <a:ext cx="180020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88640"/>
            <a:ext cx="3528392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2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Justificació técnica</a:t>
            </a:r>
            <a:r>
              <a:rPr kumimoji="0" lang="ca-ES" sz="1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ca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2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4355976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3851919" y="1340769"/>
            <a:ext cx="6048672" cy="432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90100"/>
            <a:ext cx="37769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2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Certificació de la</a:t>
            </a:r>
            <a:r>
              <a:rPr kumimoji="0" lang="ca-E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ca-ES" sz="1200" b="1" i="0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realització </a:t>
            </a:r>
            <a:r>
              <a:rPr kumimoji="0" lang="ca-ES" sz="1200" i="0" strike="noStrike" cap="none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(Butlletí i ara ELEC1)</a:t>
            </a:r>
            <a:endParaRPr kumimoji="0" lang="ca-ES" sz="1800" i="0" strike="noStrike" cap="none" normalizeH="0" baseline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340242"/>
            <a:ext cx="4524331" cy="6517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60648"/>
            <a:ext cx="4211960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9914"/>
            <a:ext cx="4420674" cy="667145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07504" y="260648"/>
            <a:ext cx="41399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Finalment, el </a:t>
            </a:r>
            <a:r>
              <a:rPr kumimoji="0" lang="ca-ES" sz="1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document d’inscripció al </a:t>
            </a:r>
            <a:r>
              <a:rPr kumimoji="0" lang="ca-ES" sz="12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RiTSiC</a:t>
            </a:r>
            <a:r>
              <a:rPr kumimoji="0" lang="ca-E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ca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(Registre de instal·lacions Tècniques de Seguretat Industrial de Catalunya), per la tramitació del qual us demanaran signar una declaració responsable.</a:t>
            </a:r>
            <a:endParaRPr kumimoji="0" lang="ca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333013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36912"/>
            <a:ext cx="6336704" cy="2808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619507"/>
            <a:ext cx="93965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Decret 192/2023 de 7 de novembre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Instrucció tècnica addicional número 12 : instal·lacions de BT 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a-ES" sz="14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El titular del PRVE </a:t>
            </a:r>
            <a:endParaRPr kumimoji="0" lang="ca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429000"/>
            <a:ext cx="2500867" cy="1679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052736"/>
            <a:ext cx="6374726" cy="181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332656"/>
            <a:ext cx="5328592" cy="251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437112"/>
            <a:ext cx="2808312" cy="176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293096"/>
            <a:ext cx="1856991" cy="2425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951954"/>
            <a:ext cx="8748463" cy="14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717032"/>
            <a:ext cx="2880320" cy="7951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88640"/>
            <a:ext cx="90392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149080"/>
            <a:ext cx="1285055" cy="1204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8"/>
            <a:ext cx="2880320" cy="214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38" y="2686050"/>
            <a:ext cx="90773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8748464" cy="1918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717032"/>
            <a:ext cx="1775261" cy="242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717032"/>
            <a:ext cx="1694291" cy="20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656" y="260648"/>
            <a:ext cx="1296144" cy="127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13108">
            <a:off x="2231094" y="280586"/>
            <a:ext cx="1567213" cy="217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6890">
            <a:off x="4293370" y="235943"/>
            <a:ext cx="1498034" cy="2122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869160"/>
            <a:ext cx="2682826" cy="1485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276872"/>
            <a:ext cx="7853883" cy="246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692696"/>
            <a:ext cx="5836493" cy="411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4355976" y="2780928"/>
            <a:ext cx="5395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Fí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80</Words>
  <Application>Microsoft Office PowerPoint</Application>
  <PresentationFormat>Presentación en pantalla (4:3)</PresentationFormat>
  <Paragraphs>10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Agustí</dc:creator>
  <cp:lastModifiedBy>Agustí</cp:lastModifiedBy>
  <cp:revision>85</cp:revision>
  <dcterms:created xsi:type="dcterms:W3CDTF">2025-04-03T09:51:38Z</dcterms:created>
  <dcterms:modified xsi:type="dcterms:W3CDTF">2025-04-07T12:50:11Z</dcterms:modified>
</cp:coreProperties>
</file>